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Flavors"/>
      <p:regular r:id="rId18"/>
    </p:embeddedFont>
    <p:embeddedFont>
      <p:font typeface="Gochi Hand"/>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GochiHand-regular.fntdata"/><Relationship Id="rId6" Type="http://schemas.openxmlformats.org/officeDocument/2006/relationships/slide" Target="slides/slide1.xml"/><Relationship Id="rId18" Type="http://schemas.openxmlformats.org/officeDocument/2006/relationships/font" Target="fonts/Flavor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6f5f70333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f5f70333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26e1493d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26e1493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f5f703333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f5f703333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f5f70333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f5f70333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29cd1ec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29cd1ec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26e1493d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26e1493d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2753e89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2753e89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lang="en" sz="2100">
                <a:solidFill>
                  <a:srgbClr val="222222"/>
                </a:solidFill>
                <a:highlight>
                  <a:srgbClr val="F8F9FA"/>
                </a:highlight>
              </a:rPr>
              <a:t>Deus est mortuus</a:t>
            </a:r>
            <a:endParaRPr sz="2100">
              <a:solidFill>
                <a:srgbClr val="222222"/>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29cd1e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29cd1e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f5f7033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f5f7033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29cd1ec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29cd1ec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f5f70333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f5f70333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f5f703333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f5f703333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3.png"/><Relationship Id="rId5" Type="http://schemas.openxmlformats.org/officeDocument/2006/relationships/image" Target="../media/image42.gif"/><Relationship Id="rId6" Type="http://schemas.openxmlformats.org/officeDocument/2006/relationships/hyperlink" Target="http://drive.google.com/file/d/1oaf7RGbkp8BRX4J4hauJP3wFcH4JQYWm/view"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MYSF1Mm2GvAY6u_F-05cT6qh8kWS2brH/view" TargetMode="External"/><Relationship Id="rId4"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1.jpg"/><Relationship Id="rId4" Type="http://schemas.openxmlformats.org/officeDocument/2006/relationships/image" Target="../media/image33.png"/><Relationship Id="rId5" Type="http://schemas.openxmlformats.org/officeDocument/2006/relationships/image" Target="../media/image32.jpg"/><Relationship Id="rId6" Type="http://schemas.openxmlformats.org/officeDocument/2006/relationships/image" Target="../media/image35.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7.gif"/><Relationship Id="rId5"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6.png"/><Relationship Id="rId5" Type="http://schemas.openxmlformats.org/officeDocument/2006/relationships/image" Target="../media/image8.gif"/><Relationship Id="rId6" Type="http://schemas.openxmlformats.org/officeDocument/2006/relationships/image" Target="../media/image2.gif"/><Relationship Id="rId7" Type="http://schemas.openxmlformats.org/officeDocument/2006/relationships/image" Target="../media/image9.gif"/></Relationships>
</file>

<file path=ppt/slides/_rels/slide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3.png"/><Relationship Id="rId13" Type="http://schemas.openxmlformats.org/officeDocument/2006/relationships/image" Target="../media/image19.png"/><Relationship Id="rId12"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 Id="rId9" Type="http://schemas.openxmlformats.org/officeDocument/2006/relationships/image" Target="../media/image20.png"/><Relationship Id="rId15" Type="http://schemas.openxmlformats.org/officeDocument/2006/relationships/image" Target="../media/image27.png"/><Relationship Id="rId1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image" Target="../media/image37.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Flavors"/>
                <a:ea typeface="Flavors"/>
                <a:cs typeface="Flavors"/>
                <a:sym typeface="Flavors"/>
              </a:rPr>
              <a:t>Necro Nursery</a:t>
            </a:r>
            <a:endParaRPr sz="6000">
              <a:latin typeface="Flavors"/>
              <a:ea typeface="Flavors"/>
              <a:cs typeface="Flavors"/>
              <a:sym typeface="Flavors"/>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latin typeface="Gochi Hand"/>
                <a:ea typeface="Gochi Hand"/>
                <a:cs typeface="Gochi Hand"/>
                <a:sym typeface="Gochi Hand"/>
              </a:rPr>
              <a:t>Team Abra-cadaver</a:t>
            </a:r>
            <a:endParaRPr sz="1400">
              <a:latin typeface="Gochi Hand"/>
              <a:ea typeface="Gochi Hand"/>
              <a:cs typeface="Gochi Hand"/>
              <a:sym typeface="Gochi Hand"/>
            </a:endParaRPr>
          </a:p>
        </p:txBody>
      </p:sp>
      <p:pic>
        <p:nvPicPr>
          <p:cNvPr id="56" name="Google Shape;56;p13"/>
          <p:cNvPicPr preferRelativeResize="0"/>
          <p:nvPr/>
        </p:nvPicPr>
        <p:blipFill>
          <a:blip r:embed="rId3">
            <a:alphaModFix/>
          </a:blip>
          <a:stretch>
            <a:fillRect/>
          </a:stretch>
        </p:blipFill>
        <p:spPr>
          <a:xfrm>
            <a:off x="7540550" y="529650"/>
            <a:ext cx="1291753" cy="1523348"/>
          </a:xfrm>
          <a:prstGeom prst="rect">
            <a:avLst/>
          </a:prstGeom>
          <a:noFill/>
          <a:ln>
            <a:noFill/>
          </a:ln>
        </p:spPr>
      </p:pic>
      <p:pic>
        <p:nvPicPr>
          <p:cNvPr id="57" name="Google Shape;57;p13"/>
          <p:cNvPicPr preferRelativeResize="0"/>
          <p:nvPr/>
        </p:nvPicPr>
        <p:blipFill>
          <a:blip r:embed="rId3">
            <a:alphaModFix/>
          </a:blip>
          <a:stretch>
            <a:fillRect/>
          </a:stretch>
        </p:blipFill>
        <p:spPr>
          <a:xfrm flipH="1">
            <a:off x="367675" y="529650"/>
            <a:ext cx="1291753" cy="1523348"/>
          </a:xfrm>
          <a:prstGeom prst="rect">
            <a:avLst/>
          </a:prstGeom>
          <a:noFill/>
          <a:ln>
            <a:noFill/>
          </a:ln>
        </p:spPr>
      </p:pic>
      <p:pic>
        <p:nvPicPr>
          <p:cNvPr id="58" name="Google Shape;58;p13"/>
          <p:cNvPicPr preferRelativeResize="0"/>
          <p:nvPr/>
        </p:nvPicPr>
        <p:blipFill>
          <a:blip r:embed="rId4">
            <a:alphaModFix/>
          </a:blip>
          <a:stretch>
            <a:fillRect/>
          </a:stretch>
        </p:blipFill>
        <p:spPr>
          <a:xfrm flipH="1">
            <a:off x="616950" y="1062913"/>
            <a:ext cx="1112175" cy="1415923"/>
          </a:xfrm>
          <a:prstGeom prst="rect">
            <a:avLst/>
          </a:prstGeom>
          <a:noFill/>
          <a:ln>
            <a:noFill/>
          </a:ln>
        </p:spPr>
      </p:pic>
      <p:pic>
        <p:nvPicPr>
          <p:cNvPr id="59" name="Google Shape;59;p13"/>
          <p:cNvPicPr preferRelativeResize="0"/>
          <p:nvPr/>
        </p:nvPicPr>
        <p:blipFill>
          <a:blip r:embed="rId4">
            <a:alphaModFix/>
          </a:blip>
          <a:stretch>
            <a:fillRect/>
          </a:stretch>
        </p:blipFill>
        <p:spPr>
          <a:xfrm>
            <a:off x="7322625" y="1062925"/>
            <a:ext cx="1112175" cy="1415898"/>
          </a:xfrm>
          <a:prstGeom prst="rect">
            <a:avLst/>
          </a:prstGeom>
          <a:noFill/>
          <a:ln>
            <a:noFill/>
          </a:ln>
        </p:spPr>
      </p:pic>
      <p:pic>
        <p:nvPicPr>
          <p:cNvPr id="60" name="Google Shape;60;p13"/>
          <p:cNvPicPr preferRelativeResize="0"/>
          <p:nvPr/>
        </p:nvPicPr>
        <p:blipFill>
          <a:blip r:embed="rId5">
            <a:alphaModFix/>
          </a:blip>
          <a:stretch>
            <a:fillRect/>
          </a:stretch>
        </p:blipFill>
        <p:spPr>
          <a:xfrm>
            <a:off x="2727163" y="2680689"/>
            <a:ext cx="1112175" cy="691774"/>
          </a:xfrm>
          <a:prstGeom prst="rect">
            <a:avLst/>
          </a:prstGeom>
          <a:noFill/>
          <a:ln>
            <a:noFill/>
          </a:ln>
        </p:spPr>
      </p:pic>
      <p:pic>
        <p:nvPicPr>
          <p:cNvPr id="61" name="Google Shape;61;p13" title="GraveyardTheme_ChangedVelocities.mp3">
            <a:hlinkClick r:id="rId6"/>
          </p:cNvPr>
          <p:cNvPicPr preferRelativeResize="0"/>
          <p:nvPr/>
        </p:nvPicPr>
        <p:blipFill>
          <a:blip r:embed="rId7">
            <a:alphaModFix/>
          </a:blip>
          <a:stretch>
            <a:fillRect/>
          </a:stretch>
        </p:blipFill>
        <p:spPr>
          <a:xfrm>
            <a:off x="152400" y="3779125"/>
            <a:ext cx="457200" cy="457200"/>
          </a:xfrm>
          <a:prstGeom prst="rect">
            <a:avLst/>
          </a:prstGeom>
          <a:noFill/>
          <a:ln>
            <a:noFill/>
          </a:ln>
        </p:spPr>
      </p:pic>
      <p:sp>
        <p:nvSpPr>
          <p:cNvPr id="62" name="Google Shape;62;p13"/>
          <p:cNvSpPr txBox="1"/>
          <p:nvPr/>
        </p:nvSpPr>
        <p:spPr>
          <a:xfrm>
            <a:off x="7843525" y="4764750"/>
            <a:ext cx="1233900" cy="28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2"/>
                </a:solidFill>
                <a:latin typeface="Gochi Hand"/>
                <a:ea typeface="Gochi Hand"/>
                <a:cs typeface="Gochi Hand"/>
                <a:sym typeface="Gochi Hand"/>
              </a:rPr>
              <a:t>(The souperior team)</a:t>
            </a:r>
            <a:endParaRPr sz="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What we plan to do!</a:t>
            </a:r>
            <a:endParaRPr sz="3000">
              <a:latin typeface="Flavors"/>
              <a:ea typeface="Flavors"/>
              <a:cs typeface="Flavors"/>
              <a:sym typeface="Flavors"/>
            </a:endParaRPr>
          </a:p>
        </p:txBody>
      </p:sp>
      <p:sp>
        <p:nvSpPr>
          <p:cNvPr id="167" name="Google Shape;16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Get information and work rolling on a new minigame. </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Get aesthetics updated and get what we have smoothed out for nanocon</a:t>
            </a:r>
            <a:endParaRPr sz="2000">
              <a:latin typeface="Gochi Hand"/>
              <a:ea typeface="Gochi Hand"/>
              <a:cs typeface="Gochi Hand"/>
              <a:sym typeface="Gochi Ha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latin typeface="Flavors"/>
                <a:ea typeface="Flavors"/>
                <a:cs typeface="Flavors"/>
                <a:sym typeface="Flavors"/>
              </a:rPr>
              <a:t>Progress</a:t>
            </a:r>
            <a:r>
              <a:rPr lang="en"/>
              <a:t> </a:t>
            </a:r>
            <a:r>
              <a:rPr lang="en" sz="3000">
                <a:latin typeface="Flavors"/>
                <a:ea typeface="Flavors"/>
                <a:cs typeface="Flavors"/>
                <a:sym typeface="Flavors"/>
              </a:rPr>
              <a:t>Demo</a:t>
            </a:r>
            <a:endParaRPr/>
          </a:p>
        </p:txBody>
      </p:sp>
      <p:pic>
        <p:nvPicPr>
          <p:cNvPr id="173" name="Google Shape;173;p23" title="'NecroNursery' Trailer 1.mp4">
            <a:hlinkClick r:id="rId3"/>
          </p:cNvPr>
          <p:cNvPicPr preferRelativeResize="0"/>
          <p:nvPr/>
        </p:nvPicPr>
        <p:blipFill>
          <a:blip r:embed="rId4">
            <a:alphaModFix/>
          </a:blip>
          <a:stretch>
            <a:fillRect/>
          </a:stretch>
        </p:blipFill>
        <p:spPr>
          <a:xfrm>
            <a:off x="1175575" y="1127925"/>
            <a:ext cx="6792845"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4"/>
          <p:cNvSpPr txBox="1"/>
          <p:nvPr/>
        </p:nvSpPr>
        <p:spPr>
          <a:xfrm>
            <a:off x="493400" y="358850"/>
            <a:ext cx="78648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FFFFF"/>
                </a:solidFill>
                <a:latin typeface="Flavors"/>
                <a:ea typeface="Flavors"/>
                <a:cs typeface="Flavors"/>
                <a:sym typeface="Flavors"/>
              </a:rPr>
              <a:t>Questions?</a:t>
            </a:r>
            <a:endParaRPr sz="6000">
              <a:solidFill>
                <a:srgbClr val="FFFFFF"/>
              </a:solidFill>
              <a:latin typeface="Flavors"/>
              <a:ea typeface="Flavors"/>
              <a:cs typeface="Flavors"/>
              <a:sym typeface="Flavors"/>
            </a:endParaRPr>
          </a:p>
        </p:txBody>
      </p:sp>
      <p:pic>
        <p:nvPicPr>
          <p:cNvPr id="179" name="Google Shape;179;p24"/>
          <p:cNvPicPr preferRelativeResize="0"/>
          <p:nvPr/>
        </p:nvPicPr>
        <p:blipFill>
          <a:blip r:embed="rId3">
            <a:alphaModFix/>
          </a:blip>
          <a:stretch>
            <a:fillRect/>
          </a:stretch>
        </p:blipFill>
        <p:spPr>
          <a:xfrm>
            <a:off x="3954550" y="1186662"/>
            <a:ext cx="3824851" cy="3007075"/>
          </a:xfrm>
          <a:prstGeom prst="rect">
            <a:avLst/>
          </a:prstGeom>
          <a:noFill/>
          <a:ln>
            <a:noFill/>
          </a:ln>
        </p:spPr>
      </p:pic>
      <p:pic>
        <p:nvPicPr>
          <p:cNvPr id="180" name="Google Shape;180;p24"/>
          <p:cNvPicPr preferRelativeResize="0"/>
          <p:nvPr/>
        </p:nvPicPr>
        <p:blipFill>
          <a:blip r:embed="rId4">
            <a:alphaModFix/>
          </a:blip>
          <a:stretch>
            <a:fillRect/>
          </a:stretch>
        </p:blipFill>
        <p:spPr>
          <a:xfrm>
            <a:off x="3740999" y="2212189"/>
            <a:ext cx="2853275" cy="719125"/>
          </a:xfrm>
          <a:prstGeom prst="rect">
            <a:avLst/>
          </a:prstGeom>
          <a:noFill/>
          <a:ln>
            <a:noFill/>
          </a:ln>
        </p:spPr>
      </p:pic>
      <p:pic>
        <p:nvPicPr>
          <p:cNvPr id="181" name="Google Shape;181;p24"/>
          <p:cNvPicPr preferRelativeResize="0"/>
          <p:nvPr/>
        </p:nvPicPr>
        <p:blipFill>
          <a:blip r:embed="rId5">
            <a:alphaModFix/>
          </a:blip>
          <a:stretch>
            <a:fillRect/>
          </a:stretch>
        </p:blipFill>
        <p:spPr>
          <a:xfrm>
            <a:off x="187950" y="1495650"/>
            <a:ext cx="3564300" cy="3564300"/>
          </a:xfrm>
          <a:prstGeom prst="rect">
            <a:avLst/>
          </a:prstGeom>
          <a:noFill/>
          <a:ln>
            <a:noFill/>
          </a:ln>
        </p:spPr>
      </p:pic>
      <p:pic>
        <p:nvPicPr>
          <p:cNvPr id="182" name="Google Shape;182;p24"/>
          <p:cNvPicPr preferRelativeResize="0"/>
          <p:nvPr/>
        </p:nvPicPr>
        <p:blipFill>
          <a:blip r:embed="rId6">
            <a:alphaModFix/>
          </a:blip>
          <a:stretch>
            <a:fillRect/>
          </a:stretch>
        </p:blipFill>
        <p:spPr>
          <a:xfrm>
            <a:off x="6474426" y="598463"/>
            <a:ext cx="2546450" cy="4380976"/>
          </a:xfrm>
          <a:prstGeom prst="rect">
            <a:avLst/>
          </a:prstGeom>
          <a:noFill/>
          <a:ln>
            <a:noFill/>
          </a:ln>
        </p:spPr>
      </p:pic>
      <p:pic>
        <p:nvPicPr>
          <p:cNvPr id="183" name="Google Shape;183;p24"/>
          <p:cNvPicPr preferRelativeResize="0"/>
          <p:nvPr/>
        </p:nvPicPr>
        <p:blipFill>
          <a:blip r:embed="rId7">
            <a:alphaModFix/>
          </a:blip>
          <a:stretch>
            <a:fillRect/>
          </a:stretch>
        </p:blipFill>
        <p:spPr>
          <a:xfrm>
            <a:off x="3619751" y="3357727"/>
            <a:ext cx="2042676" cy="17022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Pitch</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latin typeface="Gochi Hand"/>
                <a:ea typeface="Gochi Hand"/>
                <a:cs typeface="Gochi Hand"/>
                <a:sym typeface="Gochi Hand"/>
              </a:rPr>
              <a:t>Take on your necromancy apprenticeship by helping your mentors raise the dead. It’s your job to get the living dead seedlings started before handing it off to the masters. Revel in the feeling of either bringing the dead back to life or making them so extra dead that even the masters can’t bring them back.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Narrative</a:t>
            </a:r>
            <a:endParaRPr sz="3000">
              <a:latin typeface="Flavors"/>
              <a:ea typeface="Flavors"/>
              <a:cs typeface="Flavors"/>
              <a:sym typeface="Flavors"/>
            </a:endParaRPr>
          </a:p>
        </p:txBody>
      </p:sp>
      <p:sp>
        <p:nvSpPr>
          <p:cNvPr id="74" name="Google Shape;74;p15"/>
          <p:cNvSpPr txBox="1"/>
          <p:nvPr>
            <p:ph idx="1" type="body"/>
          </p:nvPr>
        </p:nvSpPr>
        <p:spPr>
          <a:xfrm>
            <a:off x="311700" y="117592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Built up the lore!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Explained how you grow undead.</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Explained characters (Elder, Mentor, Merchant)</a:t>
            </a:r>
            <a:endParaRPr sz="2000">
              <a:latin typeface="Gochi Hand"/>
              <a:ea typeface="Gochi Hand"/>
              <a:cs typeface="Gochi Hand"/>
              <a:sym typeface="Gochi Hand"/>
            </a:endParaRPr>
          </a:p>
        </p:txBody>
      </p:sp>
      <p:pic>
        <p:nvPicPr>
          <p:cNvPr id="75" name="Google Shape;75;p15"/>
          <p:cNvPicPr preferRelativeResize="0"/>
          <p:nvPr/>
        </p:nvPicPr>
        <p:blipFill>
          <a:blip r:embed="rId3">
            <a:alphaModFix/>
          </a:blip>
          <a:stretch>
            <a:fillRect/>
          </a:stretch>
        </p:blipFill>
        <p:spPr>
          <a:xfrm>
            <a:off x="5827675" y="2681875"/>
            <a:ext cx="2574050" cy="1964900"/>
          </a:xfrm>
          <a:prstGeom prst="rect">
            <a:avLst/>
          </a:prstGeom>
          <a:noFill/>
          <a:ln>
            <a:noFill/>
          </a:ln>
        </p:spPr>
      </p:pic>
      <p:pic>
        <p:nvPicPr>
          <p:cNvPr id="76" name="Google Shape;76;p15"/>
          <p:cNvPicPr preferRelativeResize="0"/>
          <p:nvPr/>
        </p:nvPicPr>
        <p:blipFill>
          <a:blip r:embed="rId4">
            <a:alphaModFix/>
          </a:blip>
          <a:stretch>
            <a:fillRect/>
          </a:stretch>
        </p:blipFill>
        <p:spPr>
          <a:xfrm>
            <a:off x="7721350" y="86229"/>
            <a:ext cx="1327900" cy="1327900"/>
          </a:xfrm>
          <a:prstGeom prst="rect">
            <a:avLst/>
          </a:prstGeom>
          <a:noFill/>
          <a:ln>
            <a:noFill/>
          </a:ln>
        </p:spPr>
      </p:pic>
      <p:pic>
        <p:nvPicPr>
          <p:cNvPr id="77" name="Google Shape;77;p15"/>
          <p:cNvPicPr preferRelativeResize="0"/>
          <p:nvPr/>
        </p:nvPicPr>
        <p:blipFill>
          <a:blip r:embed="rId5">
            <a:alphaModFix/>
          </a:blip>
          <a:stretch>
            <a:fillRect/>
          </a:stretch>
        </p:blipFill>
        <p:spPr>
          <a:xfrm>
            <a:off x="6047600" y="2028325"/>
            <a:ext cx="990574" cy="118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Audio</a:t>
            </a:r>
            <a:endParaRPr sz="3000">
              <a:latin typeface="Flavors"/>
              <a:ea typeface="Flavors"/>
              <a:cs typeface="Flavors"/>
              <a:sym typeface="Flavors"/>
            </a:endParaRPr>
          </a:p>
        </p:txBody>
      </p:sp>
      <p:sp>
        <p:nvSpPr>
          <p:cNvPr id="83" name="Google Shape;83;p16"/>
          <p:cNvSpPr txBox="1"/>
          <p:nvPr>
            <p:ph idx="1" type="body"/>
          </p:nvPr>
        </p:nvSpPr>
        <p:spPr>
          <a:xfrm>
            <a:off x="311700" y="1142600"/>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Added Summoning Minigame song</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Randomized velocities (Changed individual note volumes)</a:t>
            </a:r>
            <a:endParaRPr sz="2000">
              <a:latin typeface="Gochi Hand"/>
              <a:ea typeface="Gochi Hand"/>
              <a:cs typeface="Gochi Hand"/>
              <a:sym typeface="Gochi Hand"/>
            </a:endParaRPr>
          </a:p>
          <a:p>
            <a:pPr indent="-355600" lvl="1" marL="914400" rtl="0" algn="l">
              <a:spcBef>
                <a:spcPts val="0"/>
              </a:spcBef>
              <a:spcAft>
                <a:spcPts val="0"/>
              </a:spcAft>
              <a:buSzPts val="2000"/>
              <a:buFont typeface="Gochi Hand"/>
              <a:buChar char="○"/>
            </a:pPr>
            <a:r>
              <a:rPr lang="en" sz="2000">
                <a:latin typeface="Gochi Hand"/>
                <a:ea typeface="Gochi Hand"/>
                <a:cs typeface="Gochi Hand"/>
                <a:sym typeface="Gochi Hand"/>
              </a:rPr>
              <a:t>Made music much less repetitive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Created sound effects for Summoning minigame</a:t>
            </a:r>
            <a:endParaRPr sz="2000">
              <a:latin typeface="Gochi Hand"/>
              <a:ea typeface="Gochi Hand"/>
              <a:cs typeface="Gochi Hand"/>
              <a:sym typeface="Gochi Hand"/>
            </a:endParaRPr>
          </a:p>
          <a:p>
            <a:pPr indent="-355600" lvl="0" marL="457200" rtl="0" algn="l">
              <a:spcBef>
                <a:spcPts val="0"/>
              </a:spcBef>
              <a:spcAft>
                <a:spcPts val="0"/>
              </a:spcAft>
              <a:buSzPts val="2000"/>
              <a:buFont typeface="Gochi Hand"/>
              <a:buChar char="●"/>
            </a:pPr>
            <a:r>
              <a:rPr lang="en" sz="2000">
                <a:latin typeface="Gochi Hand"/>
                <a:ea typeface="Gochi Hand"/>
                <a:cs typeface="Gochi Hand"/>
                <a:sym typeface="Gochi Hand"/>
              </a:rPr>
              <a:t>Working on main menu theme</a:t>
            </a:r>
            <a:endParaRPr sz="2000">
              <a:latin typeface="Gochi Hand"/>
              <a:ea typeface="Gochi Hand"/>
              <a:cs typeface="Gochi Hand"/>
              <a:sym typeface="Gochi Hand"/>
            </a:endParaRPr>
          </a:p>
        </p:txBody>
      </p:sp>
      <p:pic>
        <p:nvPicPr>
          <p:cNvPr id="84" name="Google Shape;84;p16"/>
          <p:cNvPicPr preferRelativeResize="0"/>
          <p:nvPr/>
        </p:nvPicPr>
        <p:blipFill>
          <a:blip r:embed="rId3">
            <a:alphaModFix/>
          </a:blip>
          <a:stretch>
            <a:fillRect/>
          </a:stretch>
        </p:blipFill>
        <p:spPr>
          <a:xfrm>
            <a:off x="3849450" y="3005950"/>
            <a:ext cx="1990725" cy="1809750"/>
          </a:xfrm>
          <a:prstGeom prst="rect">
            <a:avLst/>
          </a:prstGeom>
          <a:noFill/>
          <a:ln>
            <a:noFill/>
          </a:ln>
        </p:spPr>
      </p:pic>
      <p:pic>
        <p:nvPicPr>
          <p:cNvPr id="85" name="Google Shape;85;p16"/>
          <p:cNvPicPr preferRelativeResize="0"/>
          <p:nvPr/>
        </p:nvPicPr>
        <p:blipFill>
          <a:blip r:embed="rId3">
            <a:alphaModFix/>
          </a:blip>
          <a:stretch>
            <a:fillRect/>
          </a:stretch>
        </p:blipFill>
        <p:spPr>
          <a:xfrm>
            <a:off x="179663" y="3005938"/>
            <a:ext cx="1990725" cy="1809750"/>
          </a:xfrm>
          <a:prstGeom prst="rect">
            <a:avLst/>
          </a:prstGeom>
          <a:noFill/>
          <a:ln>
            <a:noFill/>
          </a:ln>
        </p:spPr>
      </p:pic>
      <p:pic>
        <p:nvPicPr>
          <p:cNvPr id="86" name="Google Shape;86;p16"/>
          <p:cNvPicPr preferRelativeResize="0"/>
          <p:nvPr/>
        </p:nvPicPr>
        <p:blipFill>
          <a:blip r:embed="rId4">
            <a:alphaModFix/>
          </a:blip>
          <a:stretch>
            <a:fillRect/>
          </a:stretch>
        </p:blipFill>
        <p:spPr>
          <a:xfrm>
            <a:off x="8" y="4559000"/>
            <a:ext cx="490218" cy="572700"/>
          </a:xfrm>
          <a:prstGeom prst="rect">
            <a:avLst/>
          </a:prstGeom>
          <a:noFill/>
          <a:ln>
            <a:noFill/>
          </a:ln>
        </p:spPr>
      </p:pic>
      <p:pic>
        <p:nvPicPr>
          <p:cNvPr id="87" name="Google Shape;87;p16"/>
          <p:cNvPicPr preferRelativeResize="0"/>
          <p:nvPr/>
        </p:nvPicPr>
        <p:blipFill>
          <a:blip r:embed="rId5">
            <a:alphaModFix/>
          </a:blip>
          <a:stretch>
            <a:fillRect/>
          </a:stretch>
        </p:blipFill>
        <p:spPr>
          <a:xfrm>
            <a:off x="7001307" y="1984551"/>
            <a:ext cx="1438025" cy="1243325"/>
          </a:xfrm>
          <a:prstGeom prst="rect">
            <a:avLst/>
          </a:prstGeom>
          <a:noFill/>
          <a:ln>
            <a:noFill/>
          </a:ln>
        </p:spPr>
      </p:pic>
      <p:pic>
        <p:nvPicPr>
          <p:cNvPr id="88" name="Google Shape;88;p16"/>
          <p:cNvPicPr preferRelativeResize="0"/>
          <p:nvPr/>
        </p:nvPicPr>
        <p:blipFill>
          <a:blip r:embed="rId6">
            <a:alphaModFix/>
          </a:blip>
          <a:stretch>
            <a:fillRect/>
          </a:stretch>
        </p:blipFill>
        <p:spPr>
          <a:xfrm>
            <a:off x="6081300" y="2928300"/>
            <a:ext cx="2669875" cy="1965025"/>
          </a:xfrm>
          <a:prstGeom prst="rect">
            <a:avLst/>
          </a:prstGeom>
          <a:noFill/>
          <a:ln>
            <a:noFill/>
          </a:ln>
        </p:spPr>
      </p:pic>
      <p:pic>
        <p:nvPicPr>
          <p:cNvPr id="89" name="Google Shape;89;p16"/>
          <p:cNvPicPr preferRelativeResize="0"/>
          <p:nvPr/>
        </p:nvPicPr>
        <p:blipFill>
          <a:blip r:embed="rId3">
            <a:alphaModFix/>
          </a:blip>
          <a:stretch>
            <a:fillRect/>
          </a:stretch>
        </p:blipFill>
        <p:spPr>
          <a:xfrm flipH="1" rot="1066301">
            <a:off x="7452630" y="3233827"/>
            <a:ext cx="615065" cy="559171"/>
          </a:xfrm>
          <a:prstGeom prst="rect">
            <a:avLst/>
          </a:prstGeom>
          <a:noFill/>
          <a:ln>
            <a:noFill/>
          </a:ln>
        </p:spPr>
      </p:pic>
      <p:pic>
        <p:nvPicPr>
          <p:cNvPr id="90" name="Google Shape;90;p16"/>
          <p:cNvPicPr preferRelativeResize="0"/>
          <p:nvPr/>
        </p:nvPicPr>
        <p:blipFill>
          <a:blip r:embed="rId5">
            <a:alphaModFix/>
          </a:blip>
          <a:stretch>
            <a:fillRect/>
          </a:stretch>
        </p:blipFill>
        <p:spPr>
          <a:xfrm rot="10800000">
            <a:off x="7119732" y="-225611"/>
            <a:ext cx="1438025" cy="1243325"/>
          </a:xfrm>
          <a:prstGeom prst="rect">
            <a:avLst/>
          </a:prstGeom>
          <a:noFill/>
          <a:ln>
            <a:noFill/>
          </a:ln>
        </p:spPr>
      </p:pic>
      <p:pic>
        <p:nvPicPr>
          <p:cNvPr id="91" name="Google Shape;91;p16"/>
          <p:cNvPicPr preferRelativeResize="0"/>
          <p:nvPr/>
        </p:nvPicPr>
        <p:blipFill>
          <a:blip r:embed="rId7">
            <a:alphaModFix/>
          </a:blip>
          <a:stretch>
            <a:fillRect/>
          </a:stretch>
        </p:blipFill>
        <p:spPr>
          <a:xfrm>
            <a:off x="8122122" y="4558997"/>
            <a:ext cx="1021868" cy="572700"/>
          </a:xfrm>
          <a:prstGeom prst="rect">
            <a:avLst/>
          </a:prstGeom>
          <a:noFill/>
          <a:ln>
            <a:noFill/>
          </a:ln>
        </p:spPr>
      </p:pic>
      <p:pic>
        <p:nvPicPr>
          <p:cNvPr id="92" name="Google Shape;92;p16"/>
          <p:cNvPicPr preferRelativeResize="0"/>
          <p:nvPr/>
        </p:nvPicPr>
        <p:blipFill>
          <a:blip r:embed="rId3">
            <a:alphaModFix/>
          </a:blip>
          <a:stretch>
            <a:fillRect/>
          </a:stretch>
        </p:blipFill>
        <p:spPr>
          <a:xfrm rot="-1066289">
            <a:off x="8828488" y="4817249"/>
            <a:ext cx="346575" cy="315076"/>
          </a:xfrm>
          <a:prstGeom prst="rect">
            <a:avLst/>
          </a:prstGeom>
          <a:noFill/>
          <a:ln>
            <a:noFill/>
          </a:ln>
        </p:spPr>
      </p:pic>
      <p:pic>
        <p:nvPicPr>
          <p:cNvPr id="93" name="Google Shape;93;p16"/>
          <p:cNvPicPr preferRelativeResize="0"/>
          <p:nvPr/>
        </p:nvPicPr>
        <p:blipFill>
          <a:blip r:embed="rId3">
            <a:alphaModFix/>
          </a:blip>
          <a:stretch>
            <a:fillRect/>
          </a:stretch>
        </p:blipFill>
        <p:spPr>
          <a:xfrm rot="132">
            <a:off x="179675" y="4673504"/>
            <a:ext cx="204575" cy="185942"/>
          </a:xfrm>
          <a:prstGeom prst="rect">
            <a:avLst/>
          </a:prstGeom>
          <a:noFill/>
          <a:ln>
            <a:noFill/>
          </a:ln>
        </p:spPr>
      </p:pic>
      <p:pic>
        <p:nvPicPr>
          <p:cNvPr id="94" name="Google Shape;94;p16"/>
          <p:cNvPicPr preferRelativeResize="0"/>
          <p:nvPr/>
        </p:nvPicPr>
        <p:blipFill>
          <a:blip r:embed="rId3">
            <a:alphaModFix/>
          </a:blip>
          <a:stretch>
            <a:fillRect/>
          </a:stretch>
        </p:blipFill>
        <p:spPr>
          <a:xfrm>
            <a:off x="2024550" y="3444188"/>
            <a:ext cx="1990725" cy="1809750"/>
          </a:xfrm>
          <a:prstGeom prst="rect">
            <a:avLst/>
          </a:prstGeom>
          <a:noFill/>
          <a:ln>
            <a:noFill/>
          </a:ln>
        </p:spPr>
      </p:pic>
      <p:pic>
        <p:nvPicPr>
          <p:cNvPr id="95" name="Google Shape;95;p16"/>
          <p:cNvPicPr preferRelativeResize="0"/>
          <p:nvPr/>
        </p:nvPicPr>
        <p:blipFill>
          <a:blip r:embed="rId3">
            <a:alphaModFix/>
          </a:blip>
          <a:stretch>
            <a:fillRect/>
          </a:stretch>
        </p:blipFill>
        <p:spPr>
          <a:xfrm rot="144">
            <a:off x="8007375" y="840052"/>
            <a:ext cx="75025" cy="68197"/>
          </a:xfrm>
          <a:prstGeom prst="rect">
            <a:avLst/>
          </a:prstGeom>
          <a:noFill/>
          <a:ln>
            <a:noFill/>
          </a:ln>
        </p:spPr>
      </p:pic>
      <p:pic>
        <p:nvPicPr>
          <p:cNvPr id="96" name="Google Shape;96;p16"/>
          <p:cNvPicPr preferRelativeResize="0"/>
          <p:nvPr/>
        </p:nvPicPr>
        <p:blipFill>
          <a:blip r:embed="rId3">
            <a:alphaModFix/>
          </a:blip>
          <a:stretch>
            <a:fillRect/>
          </a:stretch>
        </p:blipFill>
        <p:spPr>
          <a:xfrm rot="132">
            <a:off x="963800" y="611051"/>
            <a:ext cx="122925" cy="111720"/>
          </a:xfrm>
          <a:prstGeom prst="rect">
            <a:avLst/>
          </a:prstGeom>
          <a:noFill/>
          <a:ln>
            <a:noFill/>
          </a:ln>
        </p:spPr>
      </p:pic>
      <p:pic>
        <p:nvPicPr>
          <p:cNvPr id="97" name="Google Shape;97;p16"/>
          <p:cNvPicPr preferRelativeResize="0"/>
          <p:nvPr/>
        </p:nvPicPr>
        <p:blipFill>
          <a:blip r:embed="rId3">
            <a:alphaModFix/>
          </a:blip>
          <a:stretch>
            <a:fillRect/>
          </a:stretch>
        </p:blipFill>
        <p:spPr>
          <a:xfrm rot="132">
            <a:off x="1113575" y="722776"/>
            <a:ext cx="122925" cy="111720"/>
          </a:xfrm>
          <a:prstGeom prst="rect">
            <a:avLst/>
          </a:prstGeom>
          <a:noFill/>
          <a:ln>
            <a:noFill/>
          </a:ln>
        </p:spPr>
      </p:pic>
      <p:pic>
        <p:nvPicPr>
          <p:cNvPr id="98" name="Google Shape;98;p16"/>
          <p:cNvPicPr preferRelativeResize="0"/>
          <p:nvPr/>
        </p:nvPicPr>
        <p:blipFill>
          <a:blip r:embed="rId3">
            <a:alphaModFix/>
          </a:blip>
          <a:stretch>
            <a:fillRect/>
          </a:stretch>
        </p:blipFill>
        <p:spPr>
          <a:xfrm rot="120">
            <a:off x="987750" y="2086576"/>
            <a:ext cx="75025" cy="681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pic>
        <p:nvPicPr>
          <p:cNvPr id="103" name="Google Shape;103;p17"/>
          <p:cNvPicPr preferRelativeResize="0"/>
          <p:nvPr/>
        </p:nvPicPr>
        <p:blipFill>
          <a:blip r:embed="rId3">
            <a:alphaModFix/>
          </a:blip>
          <a:stretch>
            <a:fillRect/>
          </a:stretch>
        </p:blipFill>
        <p:spPr>
          <a:xfrm>
            <a:off x="152400" y="152400"/>
            <a:ext cx="1558000" cy="1558000"/>
          </a:xfrm>
          <a:prstGeom prst="rect">
            <a:avLst/>
          </a:prstGeom>
          <a:noFill/>
          <a:ln>
            <a:noFill/>
          </a:ln>
        </p:spPr>
      </p:pic>
      <p:pic>
        <p:nvPicPr>
          <p:cNvPr id="104" name="Google Shape;104;p17"/>
          <p:cNvPicPr preferRelativeResize="0"/>
          <p:nvPr/>
        </p:nvPicPr>
        <p:blipFill>
          <a:blip r:embed="rId4">
            <a:alphaModFix/>
          </a:blip>
          <a:stretch>
            <a:fillRect/>
          </a:stretch>
        </p:blipFill>
        <p:spPr>
          <a:xfrm>
            <a:off x="1777325" y="262325"/>
            <a:ext cx="1448075" cy="1448075"/>
          </a:xfrm>
          <a:prstGeom prst="rect">
            <a:avLst/>
          </a:prstGeom>
          <a:noFill/>
          <a:ln>
            <a:noFill/>
          </a:ln>
        </p:spPr>
      </p:pic>
      <p:pic>
        <p:nvPicPr>
          <p:cNvPr id="105" name="Google Shape;105;p17"/>
          <p:cNvPicPr preferRelativeResize="0"/>
          <p:nvPr/>
        </p:nvPicPr>
        <p:blipFill>
          <a:blip r:embed="rId5">
            <a:alphaModFix/>
          </a:blip>
          <a:stretch>
            <a:fillRect/>
          </a:stretch>
        </p:blipFill>
        <p:spPr>
          <a:xfrm>
            <a:off x="2956650" y="1710400"/>
            <a:ext cx="1130425" cy="2067850"/>
          </a:xfrm>
          <a:prstGeom prst="rect">
            <a:avLst/>
          </a:prstGeom>
          <a:noFill/>
          <a:ln>
            <a:noFill/>
          </a:ln>
        </p:spPr>
      </p:pic>
      <p:pic>
        <p:nvPicPr>
          <p:cNvPr id="106" name="Google Shape;106;p17"/>
          <p:cNvPicPr preferRelativeResize="0"/>
          <p:nvPr/>
        </p:nvPicPr>
        <p:blipFill>
          <a:blip r:embed="rId6">
            <a:alphaModFix/>
          </a:blip>
          <a:stretch>
            <a:fillRect/>
          </a:stretch>
        </p:blipFill>
        <p:spPr>
          <a:xfrm>
            <a:off x="3908900" y="360075"/>
            <a:ext cx="5188674" cy="3074775"/>
          </a:xfrm>
          <a:prstGeom prst="rect">
            <a:avLst/>
          </a:prstGeom>
          <a:noFill/>
          <a:ln>
            <a:noFill/>
          </a:ln>
        </p:spPr>
      </p:pic>
      <p:pic>
        <p:nvPicPr>
          <p:cNvPr id="107" name="Google Shape;107;p17"/>
          <p:cNvPicPr preferRelativeResize="0"/>
          <p:nvPr/>
        </p:nvPicPr>
        <p:blipFill>
          <a:blip r:embed="rId7">
            <a:alphaModFix/>
          </a:blip>
          <a:stretch>
            <a:fillRect/>
          </a:stretch>
        </p:blipFill>
        <p:spPr>
          <a:xfrm>
            <a:off x="152400" y="2131625"/>
            <a:ext cx="1558000" cy="1558000"/>
          </a:xfrm>
          <a:prstGeom prst="rect">
            <a:avLst/>
          </a:prstGeom>
          <a:noFill/>
          <a:ln>
            <a:noFill/>
          </a:ln>
        </p:spPr>
      </p:pic>
      <p:pic>
        <p:nvPicPr>
          <p:cNvPr id="108" name="Google Shape;108;p17"/>
          <p:cNvPicPr preferRelativeResize="0"/>
          <p:nvPr/>
        </p:nvPicPr>
        <p:blipFill>
          <a:blip r:embed="rId8">
            <a:alphaModFix/>
          </a:blip>
          <a:stretch>
            <a:fillRect/>
          </a:stretch>
        </p:blipFill>
        <p:spPr>
          <a:xfrm>
            <a:off x="152400" y="3896166"/>
            <a:ext cx="1130425" cy="1143808"/>
          </a:xfrm>
          <a:prstGeom prst="rect">
            <a:avLst/>
          </a:prstGeom>
          <a:noFill/>
          <a:ln>
            <a:noFill/>
          </a:ln>
        </p:spPr>
      </p:pic>
      <p:pic>
        <p:nvPicPr>
          <p:cNvPr id="109" name="Google Shape;109;p17"/>
          <p:cNvPicPr preferRelativeResize="0"/>
          <p:nvPr/>
        </p:nvPicPr>
        <p:blipFill>
          <a:blip r:embed="rId9">
            <a:alphaModFix/>
          </a:blip>
          <a:stretch>
            <a:fillRect/>
          </a:stretch>
        </p:blipFill>
        <p:spPr>
          <a:xfrm>
            <a:off x="7967150" y="3931649"/>
            <a:ext cx="1130425" cy="1130425"/>
          </a:xfrm>
          <a:prstGeom prst="rect">
            <a:avLst/>
          </a:prstGeom>
          <a:noFill/>
          <a:ln>
            <a:noFill/>
          </a:ln>
        </p:spPr>
      </p:pic>
      <p:pic>
        <p:nvPicPr>
          <p:cNvPr id="110" name="Google Shape;110;p17"/>
          <p:cNvPicPr preferRelativeResize="0"/>
          <p:nvPr/>
        </p:nvPicPr>
        <p:blipFill>
          <a:blip r:embed="rId10">
            <a:alphaModFix/>
          </a:blip>
          <a:stretch>
            <a:fillRect/>
          </a:stretch>
        </p:blipFill>
        <p:spPr>
          <a:xfrm>
            <a:off x="6760500" y="3940975"/>
            <a:ext cx="1130425" cy="1130425"/>
          </a:xfrm>
          <a:prstGeom prst="rect">
            <a:avLst/>
          </a:prstGeom>
          <a:noFill/>
          <a:ln>
            <a:noFill/>
          </a:ln>
        </p:spPr>
      </p:pic>
      <p:pic>
        <p:nvPicPr>
          <p:cNvPr id="111" name="Google Shape;111;p17"/>
          <p:cNvPicPr preferRelativeResize="0"/>
          <p:nvPr/>
        </p:nvPicPr>
        <p:blipFill>
          <a:blip r:embed="rId11">
            <a:alphaModFix/>
          </a:blip>
          <a:stretch>
            <a:fillRect/>
          </a:stretch>
        </p:blipFill>
        <p:spPr>
          <a:xfrm>
            <a:off x="5423800" y="3864750"/>
            <a:ext cx="1206625" cy="1206625"/>
          </a:xfrm>
          <a:prstGeom prst="rect">
            <a:avLst/>
          </a:prstGeom>
          <a:noFill/>
          <a:ln>
            <a:noFill/>
          </a:ln>
        </p:spPr>
      </p:pic>
      <p:pic>
        <p:nvPicPr>
          <p:cNvPr id="112" name="Google Shape;112;p17"/>
          <p:cNvPicPr preferRelativeResize="0"/>
          <p:nvPr/>
        </p:nvPicPr>
        <p:blipFill>
          <a:blip r:embed="rId12">
            <a:alphaModFix/>
          </a:blip>
          <a:stretch>
            <a:fillRect/>
          </a:stretch>
        </p:blipFill>
        <p:spPr>
          <a:xfrm>
            <a:off x="2757551" y="3857603"/>
            <a:ext cx="1206625" cy="1220922"/>
          </a:xfrm>
          <a:prstGeom prst="rect">
            <a:avLst/>
          </a:prstGeom>
          <a:noFill/>
          <a:ln>
            <a:noFill/>
          </a:ln>
        </p:spPr>
      </p:pic>
      <p:pic>
        <p:nvPicPr>
          <p:cNvPr id="113" name="Google Shape;113;p17"/>
          <p:cNvPicPr preferRelativeResize="0"/>
          <p:nvPr/>
        </p:nvPicPr>
        <p:blipFill>
          <a:blip r:embed="rId13">
            <a:alphaModFix/>
          </a:blip>
          <a:stretch>
            <a:fillRect/>
          </a:stretch>
        </p:blipFill>
        <p:spPr>
          <a:xfrm>
            <a:off x="4087087" y="3857600"/>
            <a:ext cx="1206628" cy="1220925"/>
          </a:xfrm>
          <a:prstGeom prst="rect">
            <a:avLst/>
          </a:prstGeom>
          <a:noFill/>
          <a:ln>
            <a:noFill/>
          </a:ln>
        </p:spPr>
      </p:pic>
      <p:pic>
        <p:nvPicPr>
          <p:cNvPr id="114" name="Google Shape;114;p17"/>
          <p:cNvPicPr preferRelativeResize="0"/>
          <p:nvPr/>
        </p:nvPicPr>
        <p:blipFill>
          <a:blip r:embed="rId14">
            <a:alphaModFix/>
          </a:blip>
          <a:stretch>
            <a:fillRect/>
          </a:stretch>
        </p:blipFill>
        <p:spPr>
          <a:xfrm>
            <a:off x="1435226" y="3896159"/>
            <a:ext cx="1130425" cy="1143826"/>
          </a:xfrm>
          <a:prstGeom prst="rect">
            <a:avLst/>
          </a:prstGeom>
          <a:noFill/>
          <a:ln>
            <a:noFill/>
          </a:ln>
        </p:spPr>
      </p:pic>
      <p:pic>
        <p:nvPicPr>
          <p:cNvPr id="115" name="Google Shape;115;p17"/>
          <p:cNvPicPr preferRelativeResize="0"/>
          <p:nvPr/>
        </p:nvPicPr>
        <p:blipFill>
          <a:blip r:embed="rId15">
            <a:alphaModFix/>
          </a:blip>
          <a:stretch>
            <a:fillRect/>
          </a:stretch>
        </p:blipFill>
        <p:spPr>
          <a:xfrm>
            <a:off x="1149325" y="2059521"/>
            <a:ext cx="1702226" cy="17022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152400" y="0"/>
            <a:ext cx="8839201" cy="4735286"/>
          </a:xfrm>
          <a:prstGeom prst="rect">
            <a:avLst/>
          </a:prstGeom>
          <a:noFill/>
          <a:ln>
            <a:noFill/>
          </a:ln>
        </p:spPr>
      </p:pic>
      <p:sp>
        <p:nvSpPr>
          <p:cNvPr id="121" name="Google Shape;121;p18"/>
          <p:cNvSpPr txBox="1"/>
          <p:nvPr/>
        </p:nvSpPr>
        <p:spPr>
          <a:xfrm>
            <a:off x="6519325" y="2761400"/>
            <a:ext cx="2318700" cy="16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4200">
                <a:solidFill>
                  <a:srgbClr val="434343"/>
                </a:solidFill>
                <a:latin typeface="Gochi Hand"/>
                <a:ea typeface="Gochi Hand"/>
                <a:cs typeface="Gochi Hand"/>
                <a:sym typeface="Gochi Hand"/>
              </a:rPr>
              <a:t>Finalizing</a:t>
            </a:r>
            <a:endParaRPr b="1" sz="4200">
              <a:solidFill>
                <a:srgbClr val="434343"/>
              </a:solidFill>
              <a:latin typeface="Gochi Hand"/>
              <a:ea typeface="Gochi Hand"/>
              <a:cs typeface="Gochi Hand"/>
              <a:sym typeface="Gochi Hand"/>
            </a:endParaRPr>
          </a:p>
          <a:p>
            <a:pPr indent="0" lvl="0" marL="0" rtl="0" algn="ctr">
              <a:lnSpc>
                <a:spcPct val="100000"/>
              </a:lnSpc>
              <a:spcBef>
                <a:spcPts val="0"/>
              </a:spcBef>
              <a:spcAft>
                <a:spcPts val="0"/>
              </a:spcAft>
              <a:buNone/>
            </a:pPr>
            <a:r>
              <a:rPr b="1" lang="en" sz="4200">
                <a:solidFill>
                  <a:srgbClr val="434343"/>
                </a:solidFill>
                <a:latin typeface="Gochi Hand"/>
                <a:ea typeface="Gochi Hand"/>
                <a:cs typeface="Gochi Hand"/>
                <a:sym typeface="Gochi Hand"/>
              </a:rPr>
              <a:t>Concepts</a:t>
            </a:r>
            <a:endParaRPr b="1" sz="4200">
              <a:solidFill>
                <a:srgbClr val="434343"/>
              </a:solidFill>
            </a:endParaRPr>
          </a:p>
        </p:txBody>
      </p:sp>
      <p:sp>
        <p:nvSpPr>
          <p:cNvPr id="122" name="Google Shape;122;p18"/>
          <p:cNvSpPr txBox="1"/>
          <p:nvPr/>
        </p:nvSpPr>
        <p:spPr>
          <a:xfrm>
            <a:off x="406400" y="4487100"/>
            <a:ext cx="4087500" cy="65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200">
                <a:solidFill>
                  <a:srgbClr val="434343"/>
                </a:solidFill>
                <a:latin typeface="Gochi Hand"/>
                <a:ea typeface="Gochi Hand"/>
                <a:cs typeface="Gochi Hand"/>
                <a:sym typeface="Gochi Hand"/>
              </a:rPr>
              <a:t>^ Ready to be made into assets ^</a:t>
            </a:r>
            <a:endParaRPr sz="22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6" name="Shape 126"/>
        <p:cNvGrpSpPr/>
        <p:nvPr/>
      </p:nvGrpSpPr>
      <p:grpSpPr>
        <a:xfrm>
          <a:off x="0" y="0"/>
          <a:ext cx="0" cy="0"/>
          <a:chOff x="0" y="0"/>
          <a:chExt cx="0" cy="0"/>
        </a:xfrm>
      </p:grpSpPr>
      <p:pic>
        <p:nvPicPr>
          <p:cNvPr id="127" name="Google Shape;127;p19"/>
          <p:cNvPicPr preferRelativeResize="0"/>
          <p:nvPr/>
        </p:nvPicPr>
        <p:blipFill>
          <a:blip r:embed="rId3">
            <a:alphaModFix/>
          </a:blip>
          <a:stretch>
            <a:fillRect/>
          </a:stretch>
        </p:blipFill>
        <p:spPr>
          <a:xfrm>
            <a:off x="104000" y="2474500"/>
            <a:ext cx="2178602" cy="2766874"/>
          </a:xfrm>
          <a:prstGeom prst="rect">
            <a:avLst/>
          </a:prstGeom>
          <a:noFill/>
          <a:ln>
            <a:noFill/>
          </a:ln>
        </p:spPr>
      </p:pic>
      <p:pic>
        <p:nvPicPr>
          <p:cNvPr id="128" name="Google Shape;128;p19"/>
          <p:cNvPicPr preferRelativeResize="0"/>
          <p:nvPr/>
        </p:nvPicPr>
        <p:blipFill>
          <a:blip r:embed="rId4">
            <a:alphaModFix/>
          </a:blip>
          <a:stretch>
            <a:fillRect/>
          </a:stretch>
        </p:blipFill>
        <p:spPr>
          <a:xfrm>
            <a:off x="0" y="0"/>
            <a:ext cx="2346793" cy="2571750"/>
          </a:xfrm>
          <a:prstGeom prst="rect">
            <a:avLst/>
          </a:prstGeom>
          <a:noFill/>
          <a:ln>
            <a:noFill/>
          </a:ln>
        </p:spPr>
      </p:pic>
      <p:sp>
        <p:nvSpPr>
          <p:cNvPr id="129" name="Google Shape;129;p19"/>
          <p:cNvSpPr txBox="1"/>
          <p:nvPr/>
        </p:nvSpPr>
        <p:spPr>
          <a:xfrm>
            <a:off x="4374850" y="70075"/>
            <a:ext cx="5274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Gochi Hand"/>
                <a:ea typeface="Gochi Hand"/>
                <a:cs typeface="Gochi Hand"/>
                <a:sym typeface="Gochi Hand"/>
              </a:rPr>
              <a:t>Color Concepts</a:t>
            </a:r>
            <a:endParaRPr sz="6000">
              <a:latin typeface="Gochi Hand"/>
              <a:ea typeface="Gochi Hand"/>
              <a:cs typeface="Gochi Hand"/>
              <a:sym typeface="Gochi Hand"/>
            </a:endParaRPr>
          </a:p>
        </p:txBody>
      </p:sp>
      <p:pic>
        <p:nvPicPr>
          <p:cNvPr id="130" name="Google Shape;130;p19"/>
          <p:cNvPicPr preferRelativeResize="0"/>
          <p:nvPr/>
        </p:nvPicPr>
        <p:blipFill>
          <a:blip r:embed="rId5">
            <a:alphaModFix/>
          </a:blip>
          <a:stretch>
            <a:fillRect/>
          </a:stretch>
        </p:blipFill>
        <p:spPr>
          <a:xfrm>
            <a:off x="5888700" y="2215913"/>
            <a:ext cx="1724025" cy="2857500"/>
          </a:xfrm>
          <a:prstGeom prst="rect">
            <a:avLst/>
          </a:prstGeom>
          <a:noFill/>
          <a:ln>
            <a:noFill/>
          </a:ln>
        </p:spPr>
      </p:pic>
      <p:pic>
        <p:nvPicPr>
          <p:cNvPr id="131" name="Google Shape;131;p19"/>
          <p:cNvPicPr preferRelativeResize="0"/>
          <p:nvPr/>
        </p:nvPicPr>
        <p:blipFill>
          <a:blip r:embed="rId6">
            <a:alphaModFix/>
          </a:blip>
          <a:stretch>
            <a:fillRect/>
          </a:stretch>
        </p:blipFill>
        <p:spPr>
          <a:xfrm>
            <a:off x="7419963" y="2215925"/>
            <a:ext cx="1724025" cy="2857500"/>
          </a:xfrm>
          <a:prstGeom prst="rect">
            <a:avLst/>
          </a:prstGeom>
          <a:noFill/>
          <a:ln>
            <a:noFill/>
          </a:ln>
        </p:spPr>
      </p:pic>
      <p:pic>
        <p:nvPicPr>
          <p:cNvPr id="132" name="Google Shape;132;p19"/>
          <p:cNvPicPr preferRelativeResize="0"/>
          <p:nvPr/>
        </p:nvPicPr>
        <p:blipFill rotWithShape="1">
          <a:blip r:embed="rId7">
            <a:alphaModFix/>
          </a:blip>
          <a:srcRect b="0" l="19710" r="-19710" t="0"/>
          <a:stretch/>
        </p:blipFill>
        <p:spPr>
          <a:xfrm>
            <a:off x="4695237" y="2591988"/>
            <a:ext cx="1394224" cy="2531899"/>
          </a:xfrm>
          <a:prstGeom prst="rect">
            <a:avLst/>
          </a:prstGeom>
          <a:noFill/>
          <a:ln>
            <a:noFill/>
          </a:ln>
        </p:spPr>
      </p:pic>
      <p:pic>
        <p:nvPicPr>
          <p:cNvPr id="133" name="Google Shape;133;p19"/>
          <p:cNvPicPr preferRelativeResize="0"/>
          <p:nvPr/>
        </p:nvPicPr>
        <p:blipFill>
          <a:blip r:embed="rId8">
            <a:alphaModFix/>
          </a:blip>
          <a:stretch>
            <a:fillRect/>
          </a:stretch>
        </p:blipFill>
        <p:spPr>
          <a:xfrm>
            <a:off x="2791799" y="2591998"/>
            <a:ext cx="1394224" cy="2531888"/>
          </a:xfrm>
          <a:prstGeom prst="rect">
            <a:avLst/>
          </a:prstGeom>
          <a:noFill/>
          <a:ln>
            <a:noFill/>
          </a:ln>
        </p:spPr>
      </p:pic>
      <p:pic>
        <p:nvPicPr>
          <p:cNvPr id="134" name="Google Shape;134;p19"/>
          <p:cNvPicPr preferRelativeResize="0"/>
          <p:nvPr/>
        </p:nvPicPr>
        <p:blipFill>
          <a:blip r:embed="rId9">
            <a:alphaModFix/>
          </a:blip>
          <a:stretch>
            <a:fillRect/>
          </a:stretch>
        </p:blipFill>
        <p:spPr>
          <a:xfrm>
            <a:off x="2791811" y="19936"/>
            <a:ext cx="1394224" cy="2531888"/>
          </a:xfrm>
          <a:prstGeom prst="rect">
            <a:avLst/>
          </a:prstGeom>
          <a:noFill/>
          <a:ln>
            <a:noFill/>
          </a:ln>
        </p:spPr>
      </p:pic>
      <p:pic>
        <p:nvPicPr>
          <p:cNvPr id="135" name="Google Shape;135;p19"/>
          <p:cNvPicPr preferRelativeResize="0"/>
          <p:nvPr/>
        </p:nvPicPr>
        <p:blipFill>
          <a:blip r:embed="rId10">
            <a:alphaModFix/>
          </a:blip>
          <a:stretch>
            <a:fillRect/>
          </a:stretch>
        </p:blipFill>
        <p:spPr>
          <a:xfrm>
            <a:off x="4695225" y="876700"/>
            <a:ext cx="1886050" cy="188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Flavors"/>
                <a:ea typeface="Flavors"/>
                <a:cs typeface="Flavors"/>
                <a:sym typeface="Flavors"/>
              </a:rPr>
              <a:t>Programming</a:t>
            </a:r>
            <a:endParaRPr sz="3000">
              <a:latin typeface="Flavors"/>
              <a:ea typeface="Flavors"/>
              <a:cs typeface="Flavors"/>
              <a:sym typeface="Flavors"/>
            </a:endParaRPr>
          </a:p>
        </p:txBody>
      </p:sp>
      <p:sp>
        <p:nvSpPr>
          <p:cNvPr id="141" name="Google Shape;14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Minigame progress</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Saving and loading</a:t>
            </a:r>
            <a:r>
              <a:rPr lang="en" sz="2000">
                <a:latin typeface="Gochi Hand"/>
                <a:ea typeface="Gochi Hand"/>
                <a:cs typeface="Gochi Hand"/>
                <a:sym typeface="Gochi Hand"/>
              </a:rPr>
              <a:t> completed … For now</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Positioning GameObjects based on screen size</a:t>
            </a:r>
            <a:endParaRPr sz="2000">
              <a:latin typeface="Gochi Hand"/>
              <a:ea typeface="Gochi Hand"/>
              <a:cs typeface="Gochi Hand"/>
              <a:sym typeface="Gochi Hand"/>
            </a:endParaRPr>
          </a:p>
          <a:p>
            <a:pPr indent="0" lvl="0" marL="0" marR="0" rtl="0" algn="l">
              <a:lnSpc>
                <a:spcPct val="115000"/>
              </a:lnSpc>
              <a:spcBef>
                <a:spcPts val="1600"/>
              </a:spcBef>
              <a:spcAft>
                <a:spcPts val="1600"/>
              </a:spcAft>
              <a:buNone/>
            </a:pPr>
            <a:r>
              <a:t/>
            </a:r>
            <a:endParaRPr sz="2000">
              <a:latin typeface="Gochi Hand"/>
              <a:ea typeface="Gochi Hand"/>
              <a:cs typeface="Gochi Hand"/>
              <a:sym typeface="Gochi Hand"/>
            </a:endParaRPr>
          </a:p>
        </p:txBody>
      </p:sp>
      <p:pic>
        <p:nvPicPr>
          <p:cNvPr id="142" name="Google Shape;142;p20"/>
          <p:cNvPicPr preferRelativeResize="0"/>
          <p:nvPr/>
        </p:nvPicPr>
        <p:blipFill>
          <a:blip r:embed="rId3">
            <a:alphaModFix/>
          </a:blip>
          <a:stretch>
            <a:fillRect/>
          </a:stretch>
        </p:blipFill>
        <p:spPr>
          <a:xfrm>
            <a:off x="5959325" y="-91600"/>
            <a:ext cx="3554275" cy="355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latin typeface="Flavors"/>
                <a:ea typeface="Flavors"/>
                <a:cs typeface="Flavors"/>
                <a:sym typeface="Flavors"/>
              </a:rPr>
              <a:t>Troubles</a:t>
            </a:r>
            <a:endParaRPr/>
          </a:p>
        </p:txBody>
      </p:sp>
      <p:sp>
        <p:nvSpPr>
          <p:cNvPr id="148" name="Google Shape;148;p21"/>
          <p:cNvSpPr txBox="1"/>
          <p:nvPr>
            <p:ph idx="1" type="body"/>
          </p:nvPr>
        </p:nvSpPr>
        <p:spPr>
          <a:xfrm>
            <a:off x="311700" y="1079400"/>
            <a:ext cx="8520600" cy="3416400"/>
          </a:xfrm>
          <a:prstGeom prst="rect">
            <a:avLst/>
          </a:prstGeom>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Creating music tracks without a visual reference</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Communication</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App not working on some phones</a:t>
            </a:r>
            <a:endParaRPr sz="2000">
              <a:latin typeface="Gochi Hand"/>
              <a:ea typeface="Gochi Hand"/>
              <a:cs typeface="Gochi Hand"/>
              <a:sym typeface="Gochi Hand"/>
            </a:endParaRPr>
          </a:p>
          <a:p>
            <a:pPr indent="-355600" lvl="0" marL="457200" marR="0" rtl="0" algn="l">
              <a:lnSpc>
                <a:spcPct val="115000"/>
              </a:lnSpc>
              <a:spcBef>
                <a:spcPts val="0"/>
              </a:spcBef>
              <a:spcAft>
                <a:spcPts val="0"/>
              </a:spcAft>
              <a:buSzPts val="2000"/>
              <a:buFont typeface="Gochi Hand"/>
              <a:buChar char="●"/>
            </a:pPr>
            <a:r>
              <a:rPr lang="en" sz="2000">
                <a:latin typeface="Gochi Hand"/>
                <a:ea typeface="Gochi Hand"/>
                <a:cs typeface="Gochi Hand"/>
                <a:sym typeface="Gochi Hand"/>
              </a:rPr>
              <a:t>Getting Carl caught up</a:t>
            </a:r>
            <a:endParaRPr sz="2000">
              <a:latin typeface="Gochi Hand"/>
              <a:ea typeface="Gochi Hand"/>
              <a:cs typeface="Gochi Hand"/>
              <a:sym typeface="Gochi Hand"/>
            </a:endParaRPr>
          </a:p>
        </p:txBody>
      </p:sp>
      <p:pic>
        <p:nvPicPr>
          <p:cNvPr id="149" name="Google Shape;149;p21"/>
          <p:cNvPicPr preferRelativeResize="0"/>
          <p:nvPr/>
        </p:nvPicPr>
        <p:blipFill>
          <a:blip r:embed="rId3">
            <a:alphaModFix/>
          </a:blip>
          <a:stretch>
            <a:fillRect/>
          </a:stretch>
        </p:blipFill>
        <p:spPr>
          <a:xfrm>
            <a:off x="3543500" y="2967275"/>
            <a:ext cx="3238500" cy="1619250"/>
          </a:xfrm>
          <a:prstGeom prst="rect">
            <a:avLst/>
          </a:prstGeom>
          <a:noFill/>
          <a:ln>
            <a:noFill/>
          </a:ln>
        </p:spPr>
      </p:pic>
      <p:pic>
        <p:nvPicPr>
          <p:cNvPr id="150" name="Google Shape;150;p21"/>
          <p:cNvPicPr preferRelativeResize="0"/>
          <p:nvPr/>
        </p:nvPicPr>
        <p:blipFill>
          <a:blip r:embed="rId3">
            <a:alphaModFix/>
          </a:blip>
          <a:stretch>
            <a:fillRect/>
          </a:stretch>
        </p:blipFill>
        <p:spPr>
          <a:xfrm>
            <a:off x="3695900" y="3119675"/>
            <a:ext cx="3238500" cy="1619250"/>
          </a:xfrm>
          <a:prstGeom prst="rect">
            <a:avLst/>
          </a:prstGeom>
          <a:noFill/>
          <a:ln>
            <a:noFill/>
          </a:ln>
        </p:spPr>
      </p:pic>
      <p:pic>
        <p:nvPicPr>
          <p:cNvPr id="151" name="Google Shape;151;p21"/>
          <p:cNvPicPr preferRelativeResize="0"/>
          <p:nvPr/>
        </p:nvPicPr>
        <p:blipFill>
          <a:blip r:embed="rId3">
            <a:alphaModFix/>
          </a:blip>
          <a:stretch>
            <a:fillRect/>
          </a:stretch>
        </p:blipFill>
        <p:spPr>
          <a:xfrm>
            <a:off x="3904375" y="2322925"/>
            <a:ext cx="3238500" cy="1619250"/>
          </a:xfrm>
          <a:prstGeom prst="rect">
            <a:avLst/>
          </a:prstGeom>
          <a:noFill/>
          <a:ln>
            <a:noFill/>
          </a:ln>
        </p:spPr>
      </p:pic>
      <p:pic>
        <p:nvPicPr>
          <p:cNvPr id="152" name="Google Shape;152;p21"/>
          <p:cNvPicPr preferRelativeResize="0"/>
          <p:nvPr/>
        </p:nvPicPr>
        <p:blipFill>
          <a:blip r:embed="rId3">
            <a:alphaModFix/>
          </a:blip>
          <a:stretch>
            <a:fillRect/>
          </a:stretch>
        </p:blipFill>
        <p:spPr>
          <a:xfrm>
            <a:off x="4000700" y="3424475"/>
            <a:ext cx="3238500" cy="1619250"/>
          </a:xfrm>
          <a:prstGeom prst="rect">
            <a:avLst/>
          </a:prstGeom>
          <a:noFill/>
          <a:ln>
            <a:noFill/>
          </a:ln>
        </p:spPr>
      </p:pic>
      <p:pic>
        <p:nvPicPr>
          <p:cNvPr id="153" name="Google Shape;153;p21"/>
          <p:cNvPicPr preferRelativeResize="0"/>
          <p:nvPr/>
        </p:nvPicPr>
        <p:blipFill>
          <a:blip r:embed="rId3">
            <a:alphaModFix/>
          </a:blip>
          <a:stretch>
            <a:fillRect/>
          </a:stretch>
        </p:blipFill>
        <p:spPr>
          <a:xfrm>
            <a:off x="3608250" y="3119675"/>
            <a:ext cx="3238500" cy="1619250"/>
          </a:xfrm>
          <a:prstGeom prst="rect">
            <a:avLst/>
          </a:prstGeom>
          <a:noFill/>
          <a:ln>
            <a:noFill/>
          </a:ln>
        </p:spPr>
      </p:pic>
      <p:pic>
        <p:nvPicPr>
          <p:cNvPr id="154" name="Google Shape;154;p21"/>
          <p:cNvPicPr preferRelativeResize="0"/>
          <p:nvPr/>
        </p:nvPicPr>
        <p:blipFill>
          <a:blip r:embed="rId3">
            <a:alphaModFix/>
          </a:blip>
          <a:stretch>
            <a:fillRect/>
          </a:stretch>
        </p:blipFill>
        <p:spPr>
          <a:xfrm>
            <a:off x="3306625" y="2675125"/>
            <a:ext cx="3238500" cy="1619250"/>
          </a:xfrm>
          <a:prstGeom prst="rect">
            <a:avLst/>
          </a:prstGeom>
          <a:noFill/>
          <a:ln>
            <a:noFill/>
          </a:ln>
        </p:spPr>
      </p:pic>
      <p:pic>
        <p:nvPicPr>
          <p:cNvPr id="155" name="Google Shape;155;p21"/>
          <p:cNvPicPr preferRelativeResize="0"/>
          <p:nvPr/>
        </p:nvPicPr>
        <p:blipFill>
          <a:blip r:embed="rId3">
            <a:alphaModFix/>
          </a:blip>
          <a:stretch>
            <a:fillRect/>
          </a:stretch>
        </p:blipFill>
        <p:spPr>
          <a:xfrm>
            <a:off x="3378500" y="2876550"/>
            <a:ext cx="3238500" cy="1619250"/>
          </a:xfrm>
          <a:prstGeom prst="rect">
            <a:avLst/>
          </a:prstGeom>
          <a:noFill/>
          <a:ln>
            <a:noFill/>
          </a:ln>
        </p:spPr>
      </p:pic>
      <p:pic>
        <p:nvPicPr>
          <p:cNvPr id="156" name="Google Shape;156;p21"/>
          <p:cNvPicPr preferRelativeResize="0"/>
          <p:nvPr/>
        </p:nvPicPr>
        <p:blipFill>
          <a:blip r:embed="rId3">
            <a:alphaModFix/>
          </a:blip>
          <a:stretch>
            <a:fillRect/>
          </a:stretch>
        </p:blipFill>
        <p:spPr>
          <a:xfrm>
            <a:off x="3225175" y="3119675"/>
            <a:ext cx="3238500" cy="1619250"/>
          </a:xfrm>
          <a:prstGeom prst="rect">
            <a:avLst/>
          </a:prstGeom>
          <a:noFill/>
          <a:ln>
            <a:noFill/>
          </a:ln>
        </p:spPr>
      </p:pic>
      <p:pic>
        <p:nvPicPr>
          <p:cNvPr id="157" name="Google Shape;157;p21"/>
          <p:cNvPicPr preferRelativeResize="0"/>
          <p:nvPr/>
        </p:nvPicPr>
        <p:blipFill>
          <a:blip r:embed="rId3">
            <a:alphaModFix/>
          </a:blip>
          <a:stretch>
            <a:fillRect/>
          </a:stretch>
        </p:blipFill>
        <p:spPr>
          <a:xfrm>
            <a:off x="2439600" y="2476900"/>
            <a:ext cx="3238500" cy="1619250"/>
          </a:xfrm>
          <a:prstGeom prst="rect">
            <a:avLst/>
          </a:prstGeom>
          <a:noFill/>
          <a:ln>
            <a:noFill/>
          </a:ln>
        </p:spPr>
      </p:pic>
      <p:pic>
        <p:nvPicPr>
          <p:cNvPr id="158" name="Google Shape;158;p21"/>
          <p:cNvPicPr preferRelativeResize="0"/>
          <p:nvPr/>
        </p:nvPicPr>
        <p:blipFill>
          <a:blip r:embed="rId3">
            <a:alphaModFix/>
          </a:blip>
          <a:stretch>
            <a:fillRect/>
          </a:stretch>
        </p:blipFill>
        <p:spPr>
          <a:xfrm>
            <a:off x="2001350" y="2571750"/>
            <a:ext cx="3238500" cy="1619250"/>
          </a:xfrm>
          <a:prstGeom prst="rect">
            <a:avLst/>
          </a:prstGeom>
          <a:noFill/>
          <a:ln>
            <a:noFill/>
          </a:ln>
        </p:spPr>
      </p:pic>
      <p:pic>
        <p:nvPicPr>
          <p:cNvPr id="159" name="Google Shape;159;p21"/>
          <p:cNvPicPr preferRelativeResize="0"/>
          <p:nvPr/>
        </p:nvPicPr>
        <p:blipFill>
          <a:blip r:embed="rId3">
            <a:alphaModFix/>
          </a:blip>
          <a:stretch>
            <a:fillRect/>
          </a:stretch>
        </p:blipFill>
        <p:spPr>
          <a:xfrm>
            <a:off x="2001350" y="2734350"/>
            <a:ext cx="3238500" cy="1619250"/>
          </a:xfrm>
          <a:prstGeom prst="rect">
            <a:avLst/>
          </a:prstGeom>
          <a:noFill/>
          <a:ln>
            <a:noFill/>
          </a:ln>
        </p:spPr>
      </p:pic>
      <p:pic>
        <p:nvPicPr>
          <p:cNvPr id="160" name="Google Shape;160;p21"/>
          <p:cNvPicPr preferRelativeResize="0"/>
          <p:nvPr/>
        </p:nvPicPr>
        <p:blipFill>
          <a:blip r:embed="rId3">
            <a:alphaModFix/>
          </a:blip>
          <a:stretch>
            <a:fillRect/>
          </a:stretch>
        </p:blipFill>
        <p:spPr>
          <a:xfrm>
            <a:off x="1950775" y="3017100"/>
            <a:ext cx="3238500" cy="1619250"/>
          </a:xfrm>
          <a:prstGeom prst="rect">
            <a:avLst/>
          </a:prstGeom>
          <a:noFill/>
          <a:ln>
            <a:noFill/>
          </a:ln>
        </p:spPr>
      </p:pic>
      <p:pic>
        <p:nvPicPr>
          <p:cNvPr id="161" name="Google Shape;161;p21"/>
          <p:cNvPicPr preferRelativeResize="0"/>
          <p:nvPr/>
        </p:nvPicPr>
        <p:blipFill>
          <a:blip r:embed="rId3">
            <a:alphaModFix/>
          </a:blip>
          <a:stretch>
            <a:fillRect/>
          </a:stretch>
        </p:blipFill>
        <p:spPr>
          <a:xfrm>
            <a:off x="1878150" y="3181350"/>
            <a:ext cx="3238500" cy="1619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